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0"/>
  </p:notesMasterIdLst>
  <p:sldIdLst>
    <p:sldId id="303" r:id="rId2"/>
    <p:sldId id="262" r:id="rId3"/>
    <p:sldId id="261" r:id="rId4"/>
    <p:sldId id="296" r:id="rId5"/>
    <p:sldId id="297" r:id="rId6"/>
    <p:sldId id="298" r:id="rId7"/>
    <p:sldId id="300" r:id="rId8"/>
    <p:sldId id="28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FF00"/>
    <a:srgbClr val="FFFFFF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471AE-FA81-4A1D-8831-E7D3AB37D363}" type="doc">
      <dgm:prSet loTypeId="urn:microsoft.com/office/officeart/2005/8/layout/vList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524406D-EEC6-4D13-9C5D-2CC1844263F2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Дистанционное обучение, участие в вебсеминарах, интернет конференциях, педагогических мастерских</a:t>
          </a:r>
          <a:endParaRPr lang="ru-RU" sz="1800" dirty="0" smtClean="0"/>
        </a:p>
        <a:p>
          <a:endParaRPr lang="ru-RU" sz="1800" dirty="0"/>
        </a:p>
      </dgm:t>
    </dgm:pt>
    <dgm:pt modelId="{AC02A712-0F61-4CE4-9F11-3B12B983BFBC}" type="parTrans" cxnId="{C11DDA5D-9636-4306-8CF6-0BCE342FE286}">
      <dgm:prSet/>
      <dgm:spPr/>
      <dgm:t>
        <a:bodyPr/>
        <a:lstStyle/>
        <a:p>
          <a:endParaRPr lang="ru-RU"/>
        </a:p>
      </dgm:t>
    </dgm:pt>
    <dgm:pt modelId="{5048E157-A945-4153-A35F-4B78DFDF329F}" type="sibTrans" cxnId="{C11DDA5D-9636-4306-8CF6-0BCE342FE286}">
      <dgm:prSet/>
      <dgm:spPr/>
      <dgm:t>
        <a:bodyPr/>
        <a:lstStyle/>
        <a:p>
          <a:endParaRPr lang="ru-RU"/>
        </a:p>
      </dgm:t>
    </dgm:pt>
    <dgm:pt modelId="{B585182B-99C0-49A6-ADA8-8E64DD650924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Обучение на курсах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39C59ED8-623B-4F3D-BE4B-95623808E4D3}" type="parTrans" cxnId="{B709F6A3-7FAA-4D37-991F-18502533719E}">
      <dgm:prSet/>
      <dgm:spPr/>
      <dgm:t>
        <a:bodyPr/>
        <a:lstStyle/>
        <a:p>
          <a:endParaRPr lang="ru-RU"/>
        </a:p>
      </dgm:t>
    </dgm:pt>
    <dgm:pt modelId="{D440EBED-10C6-4C61-ADF0-3D8D50A30314}" type="sibTrans" cxnId="{B709F6A3-7FAA-4D37-991F-18502533719E}">
      <dgm:prSet/>
      <dgm:spPr/>
      <dgm:t>
        <a:bodyPr/>
        <a:lstStyle/>
        <a:p>
          <a:endParaRPr lang="ru-RU"/>
        </a:p>
      </dgm:t>
    </dgm:pt>
    <dgm:pt modelId="{CF3DA2F0-865F-46F4-9EE4-E8F3F0C260E4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Ведение электронной документации </a:t>
          </a:r>
          <a:endParaRPr lang="ru-RU" sz="1800" dirty="0"/>
        </a:p>
      </dgm:t>
    </dgm:pt>
    <dgm:pt modelId="{C80D2103-7C78-4D22-BCC0-0A905A6955B6}" type="parTrans" cxnId="{6FD6E541-6E32-400C-A7B3-86583CE06D98}">
      <dgm:prSet/>
      <dgm:spPr/>
      <dgm:t>
        <a:bodyPr/>
        <a:lstStyle/>
        <a:p>
          <a:endParaRPr lang="ru-RU"/>
        </a:p>
      </dgm:t>
    </dgm:pt>
    <dgm:pt modelId="{EDD5C57D-F53E-4ED8-B8B2-3B76A8703FE2}" type="sibTrans" cxnId="{6FD6E541-6E32-400C-A7B3-86583CE06D98}">
      <dgm:prSet/>
      <dgm:spPr/>
      <dgm:t>
        <a:bodyPr/>
        <a:lstStyle/>
        <a:p>
          <a:endParaRPr lang="ru-RU"/>
        </a:p>
      </dgm:t>
    </dgm:pt>
    <dgm:pt modelId="{9D12F84E-AB22-434E-92E3-98288DF59241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Создание  собственных электронных ресурсов </a:t>
          </a:r>
          <a:endParaRPr lang="ru-RU" sz="18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979159B4-AC0C-4160-B3DF-406B4E355D76}" type="parTrans" cxnId="{6842B8BC-3C03-41F5-9B91-FFD9E1D82D62}">
      <dgm:prSet/>
      <dgm:spPr/>
      <dgm:t>
        <a:bodyPr/>
        <a:lstStyle/>
        <a:p>
          <a:endParaRPr lang="ru-RU"/>
        </a:p>
      </dgm:t>
    </dgm:pt>
    <dgm:pt modelId="{A4405336-D44B-4DBC-A535-38DBBB139DF5}" type="sibTrans" cxnId="{6842B8BC-3C03-41F5-9B91-FFD9E1D82D62}">
      <dgm:prSet/>
      <dgm:spPr/>
      <dgm:t>
        <a:bodyPr/>
        <a:lstStyle/>
        <a:p>
          <a:endParaRPr lang="ru-RU"/>
        </a:p>
      </dgm:t>
    </dgm:pt>
    <dgm:pt modelId="{CC042484-5724-43FD-9417-66CA7C1F0E9E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Участие  в электронных конкурсах сети Интернет</a:t>
          </a:r>
          <a:endParaRPr lang="ru-RU" sz="1800" dirty="0" smtClean="0"/>
        </a:p>
        <a:p>
          <a:endParaRPr lang="ru-RU" sz="2000" b="1" dirty="0"/>
        </a:p>
      </dgm:t>
    </dgm:pt>
    <dgm:pt modelId="{0F842633-EC2D-4BD7-926B-5B53196CF02E}" type="parTrans" cxnId="{82871B30-750D-4B01-AEE9-B3935B648262}">
      <dgm:prSet/>
      <dgm:spPr/>
      <dgm:t>
        <a:bodyPr/>
        <a:lstStyle/>
        <a:p>
          <a:endParaRPr lang="ru-RU"/>
        </a:p>
      </dgm:t>
    </dgm:pt>
    <dgm:pt modelId="{39869335-1CE1-401C-B0AB-630AEC66952B}" type="sibTrans" cxnId="{82871B30-750D-4B01-AEE9-B3935B648262}">
      <dgm:prSet/>
      <dgm:spPr/>
      <dgm:t>
        <a:bodyPr/>
        <a:lstStyle/>
        <a:p>
          <a:endParaRPr lang="ru-RU"/>
        </a:p>
      </dgm:t>
    </dgm:pt>
    <dgm:pt modelId="{F12FD0F6-D08C-40AB-A1C3-39134C1D6D94}">
      <dgm:prSet custT="1"/>
      <dgm:spPr>
        <a:solidFill>
          <a:schemeClr val="accent1"/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ru-RU" sz="1800" b="1" dirty="0" smtClean="0"/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dirty="0" smtClean="0"/>
            <a:t>Создание собственного мини-сайта, сайта группы</a:t>
          </a:r>
        </a:p>
        <a:p>
          <a:endParaRPr lang="ru-RU" sz="800" dirty="0"/>
        </a:p>
      </dgm:t>
    </dgm:pt>
    <dgm:pt modelId="{3FAC81FF-040A-4952-9FA6-3C826D7A7577}" type="sibTrans" cxnId="{E9CA289D-F75A-47D4-A83B-D8654A079400}">
      <dgm:prSet/>
      <dgm:spPr/>
      <dgm:t>
        <a:bodyPr/>
        <a:lstStyle/>
        <a:p>
          <a:endParaRPr lang="ru-RU"/>
        </a:p>
      </dgm:t>
    </dgm:pt>
    <dgm:pt modelId="{A730DDB3-1964-44B4-9929-4657AADB2368}" type="parTrans" cxnId="{E9CA289D-F75A-47D4-A83B-D8654A079400}">
      <dgm:prSet/>
      <dgm:spPr/>
      <dgm:t>
        <a:bodyPr/>
        <a:lstStyle/>
        <a:p>
          <a:endParaRPr lang="ru-RU"/>
        </a:p>
      </dgm:t>
    </dgm:pt>
    <dgm:pt modelId="{AE862727-D750-433B-9053-8A7A26D2BF23}" type="pres">
      <dgm:prSet presAssocID="{D9B471AE-FA81-4A1D-8831-E7D3AB37D3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2EA80-A2D6-49F1-89C9-A2E28852DCC4}" type="pres">
      <dgm:prSet presAssocID="{F524406D-EEC6-4D13-9C5D-2CC1844263F2}" presName="composite" presStyleCnt="0"/>
      <dgm:spPr/>
    </dgm:pt>
    <dgm:pt modelId="{CE424F68-4D97-4154-8E9F-F13F160FD97E}" type="pres">
      <dgm:prSet presAssocID="{F524406D-EEC6-4D13-9C5D-2CC1844263F2}" presName="imgShp" presStyleLbl="fgImgPlace1" presStyleIdx="0" presStyleCnt="6" custScaleX="9041" custScaleY="7718" custLinFactY="269119" custLinFactNeighborX="-61774" custLinFactNeighborY="300000"/>
      <dgm:spPr>
        <a:solidFill>
          <a:schemeClr val="accent2">
            <a:lumMod val="20000"/>
            <a:lumOff val="80000"/>
          </a:schemeClr>
        </a:solidFill>
      </dgm:spPr>
    </dgm:pt>
    <dgm:pt modelId="{D181D56D-B921-4F95-975C-8897637F74A4}" type="pres">
      <dgm:prSet presAssocID="{F524406D-EEC6-4D13-9C5D-2CC1844263F2}" presName="txShp" presStyleLbl="node1" presStyleIdx="0" presStyleCnt="6" custAng="0" custScaleX="134003" custScaleY="103043" custLinFactY="103361" custLinFactNeighborX="770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96C11-61F5-47DE-85AB-5BD4018A24E4}" type="pres">
      <dgm:prSet presAssocID="{5048E157-A945-4153-A35F-4B78DFDF329F}" presName="spacing" presStyleCnt="0"/>
      <dgm:spPr/>
    </dgm:pt>
    <dgm:pt modelId="{81A3C7B6-3570-48EF-B051-49AE9DEDA721}" type="pres">
      <dgm:prSet presAssocID="{B585182B-99C0-49A6-ADA8-8E64DD650924}" presName="composite" presStyleCnt="0"/>
      <dgm:spPr/>
    </dgm:pt>
    <dgm:pt modelId="{9FE90736-9AF7-4DE9-9319-67F73B542A19}" type="pres">
      <dgm:prSet presAssocID="{B585182B-99C0-49A6-ADA8-8E64DD650924}" presName="imgShp" presStyleLbl="fgImgPlace1" presStyleIdx="1" presStyleCnt="6" custFlipVert="1" custFlipHor="1" custScaleX="11656" custScaleY="9237" custLinFactX="-18910" custLinFactY="200000" custLinFactNeighborX="-100000" custLinFactNeighborY="214959"/>
      <dgm:spPr/>
    </dgm:pt>
    <dgm:pt modelId="{21206436-D71A-41A9-AE01-FDE8D69858CB}" type="pres">
      <dgm:prSet presAssocID="{B585182B-99C0-49A6-ADA8-8E64DD650924}" presName="txShp" presStyleLbl="node1" presStyleIdx="1" presStyleCnt="6" custScaleX="150376" custScaleY="73965" custLinFactY="-72059" custLinFactNeighborX="36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DF551-65D8-44C6-8248-8AFBD8EF7F2C}" type="pres">
      <dgm:prSet presAssocID="{D440EBED-10C6-4C61-ADF0-3D8D50A30314}" presName="spacing" presStyleCnt="0"/>
      <dgm:spPr/>
    </dgm:pt>
    <dgm:pt modelId="{9780065D-6D18-42CD-BC69-3BD28D9BAC9C}" type="pres">
      <dgm:prSet presAssocID="{9D12F84E-AB22-434E-92E3-98288DF59241}" presName="composite" presStyleCnt="0"/>
      <dgm:spPr/>
    </dgm:pt>
    <dgm:pt modelId="{176DFE4F-0A93-4E87-AE34-1AB65BE9DFA2}" type="pres">
      <dgm:prSet presAssocID="{9D12F84E-AB22-434E-92E3-98288DF59241}" presName="imgShp" presStyleLbl="fgImgPlace1" presStyleIdx="2" presStyleCnt="6" custFlipVert="1" custFlipHor="0" custScaleX="14481" custScaleY="14264" custLinFactX="-13638" custLinFactY="123758" custLinFactNeighborX="-100000" custLinFactNeighborY="200000"/>
      <dgm:spPr/>
    </dgm:pt>
    <dgm:pt modelId="{75E39D21-4EEF-436A-B4EB-676877991F0D}" type="pres">
      <dgm:prSet presAssocID="{9D12F84E-AB22-434E-92E3-98288DF59241}" presName="txShp" presStyleLbl="node1" presStyleIdx="2" presStyleCnt="6" custScaleX="144156" custScaleY="77780" custLinFactY="-42643" custLinFactNeighborX="30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03C19-156F-487A-8A28-7E4ED7BAD57B}" type="pres">
      <dgm:prSet presAssocID="{A4405336-D44B-4DBC-A535-38DBBB139DF5}" presName="spacing" presStyleCnt="0"/>
      <dgm:spPr/>
    </dgm:pt>
    <dgm:pt modelId="{164A43E3-15AE-4467-9CA5-965E741E3433}" type="pres">
      <dgm:prSet presAssocID="{CF3DA2F0-865F-46F4-9EE4-E8F3F0C260E4}" presName="composite" presStyleCnt="0"/>
      <dgm:spPr/>
    </dgm:pt>
    <dgm:pt modelId="{10FD9684-495B-4E72-BF20-3E0FE34FD45F}" type="pres">
      <dgm:prSet presAssocID="{CF3DA2F0-865F-46F4-9EE4-E8F3F0C260E4}" presName="imgShp" presStyleLbl="fgImgPlace1" presStyleIdx="3" presStyleCnt="6" custFlipHor="1" custScaleX="6380" custScaleY="62552" custLinFactY="69816" custLinFactNeighborX="-73153" custLinFactNeighborY="100000"/>
      <dgm:spPr/>
    </dgm:pt>
    <dgm:pt modelId="{741A42F9-4D63-4F32-A79B-475E6027A375}" type="pres">
      <dgm:prSet presAssocID="{CF3DA2F0-865F-46F4-9EE4-E8F3F0C260E4}" presName="txShp" presStyleLbl="node1" presStyleIdx="3" presStyleCnt="6" custScaleX="140560" custScaleY="81538" custLinFactY="-47441" custLinFactNeighborX="48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393C-3C8F-4BBF-A9A0-A650F69D1F2E}" type="pres">
      <dgm:prSet presAssocID="{EDD5C57D-F53E-4ED8-B8B2-3B76A8703FE2}" presName="spacing" presStyleCnt="0"/>
      <dgm:spPr/>
    </dgm:pt>
    <dgm:pt modelId="{DA395ECD-E9EE-44C8-B334-5DE7603C74AF}" type="pres">
      <dgm:prSet presAssocID="{CC042484-5724-43FD-9417-66CA7C1F0E9E}" presName="composite" presStyleCnt="0"/>
      <dgm:spPr/>
    </dgm:pt>
    <dgm:pt modelId="{9BF612A4-256B-4117-866D-15AB48E73D01}" type="pres">
      <dgm:prSet presAssocID="{CC042484-5724-43FD-9417-66CA7C1F0E9E}" presName="imgShp" presStyleLbl="fgImgPlace1" presStyleIdx="4" presStyleCnt="6" custFlipVert="1" custScaleX="20375" custScaleY="26961"/>
      <dgm:spPr/>
    </dgm:pt>
    <dgm:pt modelId="{15A4154A-C0B6-4168-A050-254FEC4E09B9}" type="pres">
      <dgm:prSet presAssocID="{CC042484-5724-43FD-9417-66CA7C1F0E9E}" presName="txShp" presStyleLbl="node1" presStyleIdx="4" presStyleCnt="6" custScaleX="112108" custScaleY="98264" custLinFactNeighborX="18766" custLinFactNeighborY="9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C8AB0-07CC-46D5-B05B-8E5D764F3550}" type="pres">
      <dgm:prSet presAssocID="{39869335-1CE1-401C-B0AB-630AEC66952B}" presName="spacing" presStyleCnt="0"/>
      <dgm:spPr/>
    </dgm:pt>
    <dgm:pt modelId="{ACF74CC7-15DB-49F0-9459-DEDD307C7F29}" type="pres">
      <dgm:prSet presAssocID="{F12FD0F6-D08C-40AB-A1C3-39134C1D6D94}" presName="composite" presStyleCnt="0"/>
      <dgm:spPr/>
    </dgm:pt>
    <dgm:pt modelId="{A42A0038-E7C7-42D8-94F6-4BF006C5ED93}" type="pres">
      <dgm:prSet presAssocID="{F12FD0F6-D08C-40AB-A1C3-39134C1D6D94}" presName="imgShp" presStyleLbl="fgImgPlace1" presStyleIdx="5" presStyleCnt="6" custFlipHor="1" custScaleX="52689" custScaleY="6479"/>
      <dgm:spPr/>
    </dgm:pt>
    <dgm:pt modelId="{379AA194-67FC-4C25-BD42-5BE9B22B108A}" type="pres">
      <dgm:prSet presAssocID="{F12FD0F6-D08C-40AB-A1C3-39134C1D6D94}" presName="txShp" presStyleLbl="node1" presStyleIdx="5" presStyleCnt="6" custScaleX="115346" custScaleY="86818" custLinFactY="-47728" custLinFactNeighborX="167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2B8BC-3C03-41F5-9B91-FFD9E1D82D62}" srcId="{D9B471AE-FA81-4A1D-8831-E7D3AB37D363}" destId="{9D12F84E-AB22-434E-92E3-98288DF59241}" srcOrd="2" destOrd="0" parTransId="{979159B4-AC0C-4160-B3DF-406B4E355D76}" sibTransId="{A4405336-D44B-4DBC-A535-38DBBB139DF5}"/>
    <dgm:cxn modelId="{8F080BD2-C87A-44EF-B0D4-DBC6F4E07B5E}" type="presOf" srcId="{F12FD0F6-D08C-40AB-A1C3-39134C1D6D94}" destId="{379AA194-67FC-4C25-BD42-5BE9B22B108A}" srcOrd="0" destOrd="0" presId="urn:microsoft.com/office/officeart/2005/8/layout/vList3"/>
    <dgm:cxn modelId="{47C996E7-D0E8-4985-852F-38C9369185BD}" type="presOf" srcId="{CF3DA2F0-865F-46F4-9EE4-E8F3F0C260E4}" destId="{741A42F9-4D63-4F32-A79B-475E6027A375}" srcOrd="0" destOrd="0" presId="urn:microsoft.com/office/officeart/2005/8/layout/vList3"/>
    <dgm:cxn modelId="{E9CA289D-F75A-47D4-A83B-D8654A079400}" srcId="{D9B471AE-FA81-4A1D-8831-E7D3AB37D363}" destId="{F12FD0F6-D08C-40AB-A1C3-39134C1D6D94}" srcOrd="5" destOrd="0" parTransId="{A730DDB3-1964-44B4-9929-4657AADB2368}" sibTransId="{3FAC81FF-040A-4952-9FA6-3C826D7A7577}"/>
    <dgm:cxn modelId="{F8474447-F0B4-405A-9ACC-7CDB3DC58A57}" type="presOf" srcId="{B585182B-99C0-49A6-ADA8-8E64DD650924}" destId="{21206436-D71A-41A9-AE01-FDE8D69858CB}" srcOrd="0" destOrd="0" presId="urn:microsoft.com/office/officeart/2005/8/layout/vList3"/>
    <dgm:cxn modelId="{B709F6A3-7FAA-4D37-991F-18502533719E}" srcId="{D9B471AE-FA81-4A1D-8831-E7D3AB37D363}" destId="{B585182B-99C0-49A6-ADA8-8E64DD650924}" srcOrd="1" destOrd="0" parTransId="{39C59ED8-623B-4F3D-BE4B-95623808E4D3}" sibTransId="{D440EBED-10C6-4C61-ADF0-3D8D50A30314}"/>
    <dgm:cxn modelId="{C11DDA5D-9636-4306-8CF6-0BCE342FE286}" srcId="{D9B471AE-FA81-4A1D-8831-E7D3AB37D363}" destId="{F524406D-EEC6-4D13-9C5D-2CC1844263F2}" srcOrd="0" destOrd="0" parTransId="{AC02A712-0F61-4CE4-9F11-3B12B983BFBC}" sibTransId="{5048E157-A945-4153-A35F-4B78DFDF329F}"/>
    <dgm:cxn modelId="{FEFCB8F1-C92B-46F6-8A11-7E0FE5B8CB66}" type="presOf" srcId="{CC042484-5724-43FD-9417-66CA7C1F0E9E}" destId="{15A4154A-C0B6-4168-A050-254FEC4E09B9}" srcOrd="0" destOrd="0" presId="urn:microsoft.com/office/officeart/2005/8/layout/vList3"/>
    <dgm:cxn modelId="{FDFBBFA5-31C7-428B-8A16-97BE49D02D4D}" type="presOf" srcId="{F524406D-EEC6-4D13-9C5D-2CC1844263F2}" destId="{D181D56D-B921-4F95-975C-8897637F74A4}" srcOrd="0" destOrd="0" presId="urn:microsoft.com/office/officeart/2005/8/layout/vList3"/>
    <dgm:cxn modelId="{004C4F28-28C7-42D2-85F2-E15E448E9334}" type="presOf" srcId="{D9B471AE-FA81-4A1D-8831-E7D3AB37D363}" destId="{AE862727-D750-433B-9053-8A7A26D2BF23}" srcOrd="0" destOrd="0" presId="urn:microsoft.com/office/officeart/2005/8/layout/vList3"/>
    <dgm:cxn modelId="{B2DBAC2E-A4CA-4D4A-960B-08BDC97CC36C}" type="presOf" srcId="{9D12F84E-AB22-434E-92E3-98288DF59241}" destId="{75E39D21-4EEF-436A-B4EB-676877991F0D}" srcOrd="0" destOrd="0" presId="urn:microsoft.com/office/officeart/2005/8/layout/vList3"/>
    <dgm:cxn modelId="{6FD6E541-6E32-400C-A7B3-86583CE06D98}" srcId="{D9B471AE-FA81-4A1D-8831-E7D3AB37D363}" destId="{CF3DA2F0-865F-46F4-9EE4-E8F3F0C260E4}" srcOrd="3" destOrd="0" parTransId="{C80D2103-7C78-4D22-BCC0-0A905A6955B6}" sibTransId="{EDD5C57D-F53E-4ED8-B8B2-3B76A8703FE2}"/>
    <dgm:cxn modelId="{82871B30-750D-4B01-AEE9-B3935B648262}" srcId="{D9B471AE-FA81-4A1D-8831-E7D3AB37D363}" destId="{CC042484-5724-43FD-9417-66CA7C1F0E9E}" srcOrd="4" destOrd="0" parTransId="{0F842633-EC2D-4BD7-926B-5B53196CF02E}" sibTransId="{39869335-1CE1-401C-B0AB-630AEC66952B}"/>
    <dgm:cxn modelId="{F68CED51-5AE8-4C99-94D6-35CB1F6FAF00}" type="presParOf" srcId="{AE862727-D750-433B-9053-8A7A26D2BF23}" destId="{EAA2EA80-A2D6-49F1-89C9-A2E28852DCC4}" srcOrd="0" destOrd="0" presId="urn:microsoft.com/office/officeart/2005/8/layout/vList3"/>
    <dgm:cxn modelId="{CF1C08E0-B60F-43D0-94C7-3B6A840A88C8}" type="presParOf" srcId="{EAA2EA80-A2D6-49F1-89C9-A2E28852DCC4}" destId="{CE424F68-4D97-4154-8E9F-F13F160FD97E}" srcOrd="0" destOrd="0" presId="urn:microsoft.com/office/officeart/2005/8/layout/vList3"/>
    <dgm:cxn modelId="{93A96783-6A20-4AC8-A2E3-828998FA6461}" type="presParOf" srcId="{EAA2EA80-A2D6-49F1-89C9-A2E28852DCC4}" destId="{D181D56D-B921-4F95-975C-8897637F74A4}" srcOrd="1" destOrd="0" presId="urn:microsoft.com/office/officeart/2005/8/layout/vList3"/>
    <dgm:cxn modelId="{C12BDC2A-4D5E-415F-AAB2-BE67C0552312}" type="presParOf" srcId="{AE862727-D750-433B-9053-8A7A26D2BF23}" destId="{12296C11-61F5-47DE-85AB-5BD4018A24E4}" srcOrd="1" destOrd="0" presId="urn:microsoft.com/office/officeart/2005/8/layout/vList3"/>
    <dgm:cxn modelId="{C889A0D4-A94C-4FE2-875F-9C95C3BEF6BC}" type="presParOf" srcId="{AE862727-D750-433B-9053-8A7A26D2BF23}" destId="{81A3C7B6-3570-48EF-B051-49AE9DEDA721}" srcOrd="2" destOrd="0" presId="urn:microsoft.com/office/officeart/2005/8/layout/vList3"/>
    <dgm:cxn modelId="{A0728BD9-8E03-4E2B-8C5D-8BEE38B14B30}" type="presParOf" srcId="{81A3C7B6-3570-48EF-B051-49AE9DEDA721}" destId="{9FE90736-9AF7-4DE9-9319-67F73B542A19}" srcOrd="0" destOrd="0" presId="urn:microsoft.com/office/officeart/2005/8/layout/vList3"/>
    <dgm:cxn modelId="{3EE7F2BE-1FA3-4BEC-8063-04CE445238DC}" type="presParOf" srcId="{81A3C7B6-3570-48EF-B051-49AE9DEDA721}" destId="{21206436-D71A-41A9-AE01-FDE8D69858CB}" srcOrd="1" destOrd="0" presId="urn:microsoft.com/office/officeart/2005/8/layout/vList3"/>
    <dgm:cxn modelId="{FC6FE6BA-4376-4CDF-B72B-88A2DF8074A3}" type="presParOf" srcId="{AE862727-D750-433B-9053-8A7A26D2BF23}" destId="{352DF551-65D8-44C6-8248-8AFBD8EF7F2C}" srcOrd="3" destOrd="0" presId="urn:microsoft.com/office/officeart/2005/8/layout/vList3"/>
    <dgm:cxn modelId="{5D3935BD-7C6E-4813-B882-6DBC983C13C5}" type="presParOf" srcId="{AE862727-D750-433B-9053-8A7A26D2BF23}" destId="{9780065D-6D18-42CD-BC69-3BD28D9BAC9C}" srcOrd="4" destOrd="0" presId="urn:microsoft.com/office/officeart/2005/8/layout/vList3"/>
    <dgm:cxn modelId="{F389B929-667C-4B29-B53D-89C7F62FA2D2}" type="presParOf" srcId="{9780065D-6D18-42CD-BC69-3BD28D9BAC9C}" destId="{176DFE4F-0A93-4E87-AE34-1AB65BE9DFA2}" srcOrd="0" destOrd="0" presId="urn:microsoft.com/office/officeart/2005/8/layout/vList3"/>
    <dgm:cxn modelId="{E277F769-3515-4D7A-ADBC-D506BC85CEE1}" type="presParOf" srcId="{9780065D-6D18-42CD-BC69-3BD28D9BAC9C}" destId="{75E39D21-4EEF-436A-B4EB-676877991F0D}" srcOrd="1" destOrd="0" presId="urn:microsoft.com/office/officeart/2005/8/layout/vList3"/>
    <dgm:cxn modelId="{32ECD46E-FA48-407C-A349-5BCCCDEA186D}" type="presParOf" srcId="{AE862727-D750-433B-9053-8A7A26D2BF23}" destId="{7DD03C19-156F-487A-8A28-7E4ED7BAD57B}" srcOrd="5" destOrd="0" presId="urn:microsoft.com/office/officeart/2005/8/layout/vList3"/>
    <dgm:cxn modelId="{232C2889-368E-4980-9301-E3BADAFCFDC9}" type="presParOf" srcId="{AE862727-D750-433B-9053-8A7A26D2BF23}" destId="{164A43E3-15AE-4467-9CA5-965E741E3433}" srcOrd="6" destOrd="0" presId="urn:microsoft.com/office/officeart/2005/8/layout/vList3"/>
    <dgm:cxn modelId="{C74E4336-71B4-4AEF-B390-523A0FC4F3CF}" type="presParOf" srcId="{164A43E3-15AE-4467-9CA5-965E741E3433}" destId="{10FD9684-495B-4E72-BF20-3E0FE34FD45F}" srcOrd="0" destOrd="0" presId="urn:microsoft.com/office/officeart/2005/8/layout/vList3"/>
    <dgm:cxn modelId="{A18A44CA-A6CD-4FAD-841B-3411064DDB6E}" type="presParOf" srcId="{164A43E3-15AE-4467-9CA5-965E741E3433}" destId="{741A42F9-4D63-4F32-A79B-475E6027A375}" srcOrd="1" destOrd="0" presId="urn:microsoft.com/office/officeart/2005/8/layout/vList3"/>
    <dgm:cxn modelId="{194C16CC-D713-4B20-BD85-1E8E09FE02B4}" type="presParOf" srcId="{AE862727-D750-433B-9053-8A7A26D2BF23}" destId="{576C393C-3C8F-4BBF-A9A0-A650F69D1F2E}" srcOrd="7" destOrd="0" presId="urn:microsoft.com/office/officeart/2005/8/layout/vList3"/>
    <dgm:cxn modelId="{EE48F050-0B27-4F1E-A202-A7E8AA37FFAE}" type="presParOf" srcId="{AE862727-D750-433B-9053-8A7A26D2BF23}" destId="{DA395ECD-E9EE-44C8-B334-5DE7603C74AF}" srcOrd="8" destOrd="0" presId="urn:microsoft.com/office/officeart/2005/8/layout/vList3"/>
    <dgm:cxn modelId="{00F58F8A-D969-477B-8C46-6AE23C03C9A9}" type="presParOf" srcId="{DA395ECD-E9EE-44C8-B334-5DE7603C74AF}" destId="{9BF612A4-256B-4117-866D-15AB48E73D01}" srcOrd="0" destOrd="0" presId="urn:microsoft.com/office/officeart/2005/8/layout/vList3"/>
    <dgm:cxn modelId="{5E1CB568-194E-4A42-A10C-2028D4E6E1B5}" type="presParOf" srcId="{DA395ECD-E9EE-44C8-B334-5DE7603C74AF}" destId="{15A4154A-C0B6-4168-A050-254FEC4E09B9}" srcOrd="1" destOrd="0" presId="urn:microsoft.com/office/officeart/2005/8/layout/vList3"/>
    <dgm:cxn modelId="{CA18703E-C4D0-4E5A-8CB5-8B687B1F3FCA}" type="presParOf" srcId="{AE862727-D750-433B-9053-8A7A26D2BF23}" destId="{1A9C8AB0-07CC-46D5-B05B-8E5D764F3550}" srcOrd="9" destOrd="0" presId="urn:microsoft.com/office/officeart/2005/8/layout/vList3"/>
    <dgm:cxn modelId="{8CBDB53F-7BB6-4B03-A2D6-154DE66D3669}" type="presParOf" srcId="{AE862727-D750-433B-9053-8A7A26D2BF23}" destId="{ACF74CC7-15DB-49F0-9459-DEDD307C7F29}" srcOrd="10" destOrd="0" presId="urn:microsoft.com/office/officeart/2005/8/layout/vList3"/>
    <dgm:cxn modelId="{33C687D7-5183-4826-816C-6A5692302F1E}" type="presParOf" srcId="{ACF74CC7-15DB-49F0-9459-DEDD307C7F29}" destId="{A42A0038-E7C7-42D8-94F6-4BF006C5ED93}" srcOrd="0" destOrd="0" presId="urn:microsoft.com/office/officeart/2005/8/layout/vList3"/>
    <dgm:cxn modelId="{CAE17B99-2377-4D6E-807C-F3DC4B48A8A7}" type="presParOf" srcId="{ACF74CC7-15DB-49F0-9459-DEDD307C7F29}" destId="{379AA194-67FC-4C25-BD42-5BE9B22B108A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1D56D-B921-4F95-975C-8897637F74A4}">
      <dsp:nvSpPr>
        <dsp:cNvPr id="0" name=""/>
        <dsp:cNvSpPr/>
      </dsp:nvSpPr>
      <dsp:spPr>
        <a:xfrm rot="10800000">
          <a:off x="928698" y="2488433"/>
          <a:ext cx="7830158" cy="844194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tx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273" tIns="30480" rIns="56896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Дистанционное обучение, участие в вебсеминарах, интернет конференциях, педагогических мастерских</a:t>
          </a:r>
          <a:endParaRPr lang="ru-RU" sz="1800" kern="1200" dirty="0" smtClean="0"/>
        </a:p>
        <a:p>
          <a:pPr lvl="0" algn="ctr">
            <a:spcBef>
              <a:spcPct val="0"/>
            </a:spcBef>
          </a:pPr>
          <a:endParaRPr lang="ru-RU" sz="1800" kern="1200" dirty="0"/>
        </a:p>
      </dsp:txBody>
      <dsp:txXfrm rot="10800000">
        <a:off x="928698" y="2488433"/>
        <a:ext cx="7830158" cy="844194"/>
      </dsp:txXfrm>
    </dsp:sp>
    <dsp:sp modelId="{CE424F68-4D97-4154-8E9F-F13F160FD97E}">
      <dsp:nvSpPr>
        <dsp:cNvPr id="0" name=""/>
        <dsp:cNvSpPr/>
      </dsp:nvSpPr>
      <dsp:spPr>
        <a:xfrm>
          <a:off x="928674" y="5056175"/>
          <a:ext cx="74069" cy="6323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06436-D71A-41A9-AE01-FDE8D69858CB}">
      <dsp:nvSpPr>
        <dsp:cNvPr id="0" name=""/>
        <dsp:cNvSpPr/>
      </dsp:nvSpPr>
      <dsp:spPr>
        <a:xfrm rot="10800000">
          <a:off x="-1" y="0"/>
          <a:ext cx="8786877" cy="605968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tx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273" tIns="30480" rIns="56896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Обучение на </a:t>
          </a:r>
          <a:r>
            <a:rPr lang="ru-RU" sz="1800" b="1" kern="1200" dirty="0" smtClean="0"/>
            <a:t>курсах</a:t>
          </a:r>
          <a:endParaRPr lang="ru-RU" sz="18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-1" y="0"/>
        <a:ext cx="8786877" cy="605968"/>
      </dsp:txXfrm>
    </dsp:sp>
    <dsp:sp modelId="{9FE90736-9AF7-4DE9-9319-67F73B542A19}">
      <dsp:nvSpPr>
        <dsp:cNvPr id="0" name=""/>
        <dsp:cNvSpPr/>
      </dsp:nvSpPr>
      <dsp:spPr>
        <a:xfrm flipH="1" flipV="1">
          <a:off x="449867" y="4756613"/>
          <a:ext cx="95493" cy="756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39D21-4EEF-436A-B4EB-676877991F0D}">
      <dsp:nvSpPr>
        <dsp:cNvPr id="0" name=""/>
        <dsp:cNvSpPr/>
      </dsp:nvSpPr>
      <dsp:spPr>
        <a:xfrm rot="10800000">
          <a:off x="357197" y="773757"/>
          <a:ext cx="8423426" cy="637223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tx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273" tIns="76200" rIns="14224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/>
        </a:p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Создание  собственных электронных ресурсов </a:t>
          </a:r>
          <a:endParaRPr lang="ru-RU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357197" y="773757"/>
        <a:ext cx="8423426" cy="637223"/>
      </dsp:txXfrm>
    </dsp:sp>
    <dsp:sp modelId="{176DFE4F-0A93-4E87-AE34-1AB65BE9DFA2}">
      <dsp:nvSpPr>
        <dsp:cNvPr id="0" name=""/>
        <dsp:cNvSpPr/>
      </dsp:nvSpPr>
      <dsp:spPr>
        <a:xfrm flipV="1">
          <a:off x="481486" y="4854997"/>
          <a:ext cx="118637" cy="1168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42F9-4D63-4F32-A79B-475E6027A375}">
      <dsp:nvSpPr>
        <dsp:cNvPr id="0" name=""/>
        <dsp:cNvSpPr/>
      </dsp:nvSpPr>
      <dsp:spPr>
        <a:xfrm rot="10800000">
          <a:off x="571528" y="1616229"/>
          <a:ext cx="8213302" cy="668011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tx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273" tIns="68580" rIns="128016" bIns="685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Ведение электронной документации </a:t>
          </a:r>
          <a:endParaRPr lang="ru-RU" sz="1800" kern="1200" dirty="0"/>
        </a:p>
      </dsp:txBody>
      <dsp:txXfrm rot="10800000">
        <a:off x="571528" y="1616229"/>
        <a:ext cx="8213302" cy="668011"/>
      </dsp:txXfrm>
    </dsp:sp>
    <dsp:sp modelId="{10FD9684-495B-4E72-BF20-3E0FE34FD45F}">
      <dsp:nvSpPr>
        <dsp:cNvPr id="0" name=""/>
        <dsp:cNvSpPr/>
      </dsp:nvSpPr>
      <dsp:spPr>
        <a:xfrm flipH="1">
          <a:off x="846350" y="4293176"/>
          <a:ext cx="52269" cy="5124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4154A-C0B6-4168-A050-254FEC4E09B9}">
      <dsp:nvSpPr>
        <dsp:cNvPr id="0" name=""/>
        <dsp:cNvSpPr/>
      </dsp:nvSpPr>
      <dsp:spPr>
        <a:xfrm rot="10800000">
          <a:off x="2214598" y="4488724"/>
          <a:ext cx="6550774" cy="805042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tx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273" tIns="30480" rIns="56896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Участие  в электронных конкурсах сети Интернет</a:t>
          </a:r>
          <a:endParaRPr lang="ru-RU" sz="1800" kern="1200" dirty="0" smtClean="0"/>
        </a:p>
        <a:p>
          <a:pPr lvl="0" algn="ctr">
            <a:spcBef>
              <a:spcPct val="0"/>
            </a:spcBef>
          </a:pPr>
          <a:endParaRPr lang="ru-RU" sz="2000" b="1" kern="1200" dirty="0"/>
        </a:p>
      </dsp:txBody>
      <dsp:txXfrm rot="10800000">
        <a:off x="2214598" y="4488724"/>
        <a:ext cx="6550774" cy="805042"/>
      </dsp:txXfrm>
    </dsp:sp>
    <dsp:sp modelId="{9BF612A4-256B-4117-866D-15AB48E73D01}">
      <dsp:nvSpPr>
        <dsp:cNvPr id="0" name=""/>
        <dsp:cNvSpPr/>
      </dsp:nvSpPr>
      <dsp:spPr>
        <a:xfrm flipV="1">
          <a:off x="1388338" y="4028810"/>
          <a:ext cx="166925" cy="220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AA194-67FC-4C25-BD42-5BE9B22B108A}">
      <dsp:nvSpPr>
        <dsp:cNvPr id="0" name=""/>
        <dsp:cNvSpPr/>
      </dsp:nvSpPr>
      <dsp:spPr>
        <a:xfrm rot="10800000">
          <a:off x="2000266" y="3576045"/>
          <a:ext cx="6739979" cy="711269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tx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273" tIns="68580" rIns="128016" bIns="6858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1800" b="1" kern="1200" dirty="0" smtClean="0"/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dirty="0" smtClean="0"/>
            <a:t>Создание собственного мини-сайта, сайта группы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2000266" y="3576045"/>
        <a:ext cx="6739979" cy="711269"/>
      </dsp:txXfrm>
    </dsp:sp>
    <dsp:sp modelId="{A42A0038-E7C7-42D8-94F6-4BF006C5ED93}">
      <dsp:nvSpPr>
        <dsp:cNvPr id="0" name=""/>
        <dsp:cNvSpPr/>
      </dsp:nvSpPr>
      <dsp:spPr>
        <a:xfrm flipH="1">
          <a:off x="1255970" y="5115422"/>
          <a:ext cx="431662" cy="530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6F7E96-F717-442F-9371-C614C9A95DF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248C3-DCB3-4F6C-8F83-E568AAEB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745EF-2658-415C-9DBA-6142C477D2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A3540-640D-4616-BA99-802F58D6FC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A93B22-E78D-4293-A1AF-A12A7D5300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5AF9F-BAD6-4366-BB3B-8192C8EB1C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6CFA-B7BA-42EF-A59C-8719BA4860A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8755-0A0F-478A-9836-AB81AA5C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7C1C-2C61-4029-BD1E-93B0C6D4B8C4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FD3F-829C-4814-9ACD-A4350725B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D7F1-35BD-4D43-BDE0-FB3A64FBA2A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63EB-776F-435C-BB3F-6E89ABC6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B188-18D2-4F3F-BC88-4D4D9A4B2C2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B1ED-02B6-40CB-B602-75B003DFB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152900" y="4108450"/>
            <a:ext cx="3543300" cy="23479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3861-CD89-47F6-96EA-C1B03623101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AFDA-33D7-454C-BCCE-FFF9BB70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9198-AE44-4DD6-9961-BD0883A420A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4FA2-FE23-4535-8178-215026A3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39E8-64AB-40F4-BC20-D345287F054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E1C8-9C66-48A0-AF0C-5D1AC29D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6C34-2D92-465A-8CE6-C16BD55C3DD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7F5B-EC6F-4D07-A034-DD37EF94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3AB1-2562-48A2-BB36-DADFCB23005F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FE8C-0975-492A-AA3B-5128A055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828F-7359-4A94-B2AC-25E6065A27C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9DE1-7151-4A09-A9A2-8A07FF1B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E4FE-A828-46D7-966A-65E52618019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CB90-03D9-4F9C-BD7D-0524F61EB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CAB00-C6DB-4BAB-B91F-6D9D3CB72B0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6514-2DEC-4641-8A8A-7A258FAC9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8398-45F4-4DD9-970C-3190E21E116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3EA9-12C7-4B4F-BFAF-04FCD034A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4E9FF24-38B8-4C9B-9688-EA8D97B6419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A20176A-A934-42C6-A498-7176748E0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9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  <p:sldLayoutId id="2147484018" r:id="rId12"/>
    <p:sldLayoutId id="21474840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20717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92869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2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«Детский сад №2 </a:t>
            </a:r>
            <a:r>
              <a:rPr lang="ru-RU" sz="2000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общеразвивающего</a:t>
            </a:r>
            <a:r>
              <a:rPr lang="ru-RU" sz="20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вида Пограничного МР»</a:t>
            </a:r>
            <a:endParaRPr lang="ru-RU" sz="20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643042" y="1714488"/>
            <a:ext cx="6858048" cy="4286280"/>
          </a:xfrm>
        </p:spPr>
        <p:txBody>
          <a:bodyPr/>
          <a:lstStyle/>
          <a:p>
            <a:r>
              <a:rPr lang="ru-RU" sz="1800" dirty="0" smtClean="0"/>
              <a:t> СЕМИНАР ПО </a:t>
            </a:r>
            <a:r>
              <a:rPr lang="ru-RU" sz="1800" dirty="0" smtClean="0"/>
              <a:t>ТЕМЕ: </a:t>
            </a:r>
          </a:p>
          <a:p>
            <a:endParaRPr lang="ru-RU" sz="800" dirty="0" smtClean="0"/>
          </a:p>
          <a:p>
            <a:r>
              <a:rPr lang="ru-RU" sz="3200" b="1" dirty="0" smtClean="0"/>
              <a:t>«Информационные </a:t>
            </a:r>
            <a:r>
              <a:rPr lang="ru-RU" sz="3200" b="1" dirty="0" smtClean="0"/>
              <a:t>технологии </a:t>
            </a:r>
            <a:r>
              <a:rPr lang="ru-RU" sz="3200" b="1" dirty="0" smtClean="0"/>
              <a:t>как средство совершенствования </a:t>
            </a:r>
            <a:r>
              <a:rPr lang="ru-RU" sz="3200" b="1" dirty="0" smtClean="0"/>
              <a:t>взаимодействия всех  </a:t>
            </a:r>
            <a:r>
              <a:rPr lang="ru-RU" sz="3200" b="1" dirty="0" smtClean="0"/>
              <a:t>участников </a:t>
            </a:r>
            <a:r>
              <a:rPr lang="ru-RU" sz="3200" b="1" dirty="0" smtClean="0"/>
              <a:t>образовательного </a:t>
            </a:r>
            <a:r>
              <a:rPr lang="ru-RU" sz="3200" b="1" dirty="0" smtClean="0"/>
              <a:t>процесса</a:t>
            </a:r>
            <a:r>
              <a:rPr lang="ru-RU" sz="3200" b="1" dirty="0" smtClean="0"/>
              <a:t>»</a:t>
            </a:r>
            <a:endParaRPr lang="ru-RU" sz="3200" dirty="0" smtClean="0"/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9455150" cy="1571636"/>
          </a:xfrm>
        </p:spPr>
      </p:pic>
      <p:pic>
        <p:nvPicPr>
          <p:cNvPr id="17410" name="Содержимое 4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5888" y="1500174"/>
            <a:ext cx="902811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075" y="-23813"/>
            <a:ext cx="9369425" cy="1176338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86874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4572008"/>
            <a:ext cx="2078020" cy="229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5"/>
          <p:cNvSpPr>
            <a:spLocks noGrp="1"/>
          </p:cNvSpPr>
          <p:nvPr>
            <p:ph type="body" sz="half" idx="1"/>
          </p:nvPr>
        </p:nvSpPr>
        <p:spPr>
          <a:xfrm>
            <a:off x="0" y="1785926"/>
            <a:ext cx="8858280" cy="45720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sz="20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Обмен опытом, знакомство с наработками других педагогов;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Оформление групповой документации (списки детей, сведения о родителях, диагностика, отчёты);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Подбор конспектов занятий, сценариев праздников;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Подбор дополнительного, иллюстрированного материала к занятия, дидактических игр и упражнений;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 Создание или подбор презентаций для детей.</a:t>
            </a:r>
          </a:p>
        </p:txBody>
      </p:sp>
      <p:pic>
        <p:nvPicPr>
          <p:cNvPr id="22531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28604"/>
            <a:ext cx="9564688" cy="1214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85188" cy="1230313"/>
          </a:xfrm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643050"/>
            <a:ext cx="145573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29322" y="2643182"/>
            <a:ext cx="1511300" cy="2141537"/>
          </a:xfrm>
        </p:spPr>
      </p:pic>
      <p:pic>
        <p:nvPicPr>
          <p:cNvPr id="10" name="Содержимое 10" descr="игры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2" y="4500570"/>
            <a:ext cx="14140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857364"/>
            <a:ext cx="5857884" cy="4632324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/>
              <a:t>Использование на тематических родительских собраниях </a:t>
            </a:r>
            <a:r>
              <a:rPr lang="ru-RU" sz="2000" b="1" dirty="0" err="1" smtClean="0"/>
              <a:t>мультимедийных</a:t>
            </a:r>
            <a:r>
              <a:rPr lang="ru-RU" sz="2000" b="1" dirty="0" smtClean="0"/>
              <a:t> презентаций;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8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/>
              <a:t>Оформление информационных стендов;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8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/>
              <a:t>Создание информационных буклетов;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8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/>
              <a:t>Создание электронных родительских газет;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sz="800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/>
              <a:t>Информирование родителей через сайт ДОУ, группы.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Скругленный прямоугольник 10"/>
          <p:cNvGrpSpPr>
            <a:grpSpLocks/>
          </p:cNvGrpSpPr>
          <p:nvPr/>
        </p:nvGrpSpPr>
        <p:grpSpPr bwMode="auto">
          <a:xfrm>
            <a:off x="285720" y="1000108"/>
            <a:ext cx="3006725" cy="792162"/>
            <a:chOff x="179" y="449"/>
            <a:chExt cx="1894" cy="499"/>
          </a:xfrm>
        </p:grpSpPr>
        <p:pic>
          <p:nvPicPr>
            <p:cNvPr id="26639" name="Скругленный прямоугольник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" y="449"/>
              <a:ext cx="189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 Box 2"/>
            <p:cNvSpPr txBox="1">
              <a:spLocks noChangeArrowheads="1"/>
            </p:cNvSpPr>
            <p:nvPr/>
          </p:nvSpPr>
          <p:spPr bwMode="auto">
            <a:xfrm>
              <a:off x="195" y="510"/>
              <a:ext cx="168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Verdana" pitchFamily="34" charset="0"/>
                </a:rPr>
                <a:t>ПЕДАГОГ</a:t>
              </a:r>
            </a:p>
          </p:txBody>
        </p:sp>
      </p:grpSp>
      <p:pic>
        <p:nvPicPr>
          <p:cNvPr id="26626" name="Заголовок 16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613" y="-6350"/>
            <a:ext cx="9553576" cy="1006458"/>
          </a:xfrm>
        </p:spPr>
      </p:pic>
      <p:grpSp>
        <p:nvGrpSpPr>
          <p:cNvPr id="26627" name="Скругленный прямоугольник 19"/>
          <p:cNvGrpSpPr>
            <a:grpSpLocks/>
          </p:cNvGrpSpPr>
          <p:nvPr/>
        </p:nvGrpSpPr>
        <p:grpSpPr bwMode="auto">
          <a:xfrm>
            <a:off x="3500430" y="1000108"/>
            <a:ext cx="2719388" cy="792162"/>
            <a:chOff x="2204" y="449"/>
            <a:chExt cx="1713" cy="499"/>
          </a:xfrm>
        </p:grpSpPr>
        <p:pic>
          <p:nvPicPr>
            <p:cNvPr id="26637" name="Скругленный прямоугольник 1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4" y="449"/>
              <a:ext cx="171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Text Box 6"/>
            <p:cNvSpPr txBox="1">
              <a:spLocks noChangeArrowheads="1"/>
            </p:cNvSpPr>
            <p:nvPr/>
          </p:nvSpPr>
          <p:spPr bwMode="auto">
            <a:xfrm>
              <a:off x="2265" y="510"/>
              <a:ext cx="15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Verdana" pitchFamily="34" charset="0"/>
                </a:rPr>
                <a:t>ДЕТИ</a:t>
              </a:r>
            </a:p>
          </p:txBody>
        </p:sp>
      </p:grpSp>
      <p:grpSp>
        <p:nvGrpSpPr>
          <p:cNvPr id="26628" name="Скругленный прямоугольник 20"/>
          <p:cNvGrpSpPr>
            <a:grpSpLocks/>
          </p:cNvGrpSpPr>
          <p:nvPr/>
        </p:nvGrpSpPr>
        <p:grpSpPr bwMode="auto">
          <a:xfrm>
            <a:off x="6418263" y="1000108"/>
            <a:ext cx="2725737" cy="792162"/>
            <a:chOff x="4047" y="449"/>
            <a:chExt cx="1717" cy="499"/>
          </a:xfrm>
        </p:grpSpPr>
        <p:pic>
          <p:nvPicPr>
            <p:cNvPr id="26635" name="Скругленный прямоугольник 2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47" y="449"/>
              <a:ext cx="1717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Text Box 9"/>
            <p:cNvSpPr txBox="1">
              <a:spLocks noChangeArrowheads="1"/>
            </p:cNvSpPr>
            <p:nvPr/>
          </p:nvSpPr>
          <p:spPr bwMode="auto">
            <a:xfrm>
              <a:off x="4110" y="510"/>
              <a:ext cx="15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Verdana" pitchFamily="34" charset="0"/>
                </a:rPr>
                <a:t>РОДИТЕЛИ</a:t>
              </a:r>
            </a:p>
          </p:txBody>
        </p:sp>
      </p:grpSp>
      <p:sp>
        <p:nvSpPr>
          <p:cNvPr id="26629" name="Текст 2"/>
          <p:cNvSpPr>
            <a:spLocks noGrp="1"/>
          </p:cNvSpPr>
          <p:nvPr>
            <p:ph type="body" sz="half" idx="1"/>
          </p:nvPr>
        </p:nvSpPr>
        <p:spPr>
          <a:xfrm>
            <a:off x="0" y="1643050"/>
            <a:ext cx="3428992" cy="521495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marL="73025" eaLnBrk="1" hangingPunct="1">
              <a:buFont typeface="Wingdings" pitchFamily="2" charset="2"/>
              <a:buChar char="Ø"/>
            </a:pPr>
            <a:r>
              <a:rPr lang="ru-RU" sz="1500" b="1" dirty="0" smtClean="0"/>
              <a:t>  </a:t>
            </a:r>
            <a:r>
              <a:rPr lang="ru-RU" sz="1400" b="1" dirty="0" smtClean="0"/>
              <a:t>Повышение профессионального мастерства средствами ИКТ;</a:t>
            </a:r>
          </a:p>
          <a:p>
            <a:pPr marL="73025"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400" b="1" dirty="0" smtClean="0"/>
              <a:t>Владение навыками поиска информации в сети Интернет;</a:t>
            </a:r>
          </a:p>
          <a:p>
            <a:pPr marL="73025"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400" b="1" dirty="0" smtClean="0"/>
              <a:t> Овладение компьютерными программами;</a:t>
            </a:r>
          </a:p>
          <a:p>
            <a:pPr marL="73025"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400" b="1" dirty="0" smtClean="0"/>
              <a:t> Ведение электронной документации;</a:t>
            </a:r>
          </a:p>
          <a:p>
            <a:pPr marL="73025"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400" b="1" dirty="0" smtClean="0"/>
              <a:t>  Создание банка собственных электронных ресурсов;</a:t>
            </a:r>
          </a:p>
          <a:p>
            <a:pPr marL="73025"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400" b="1" dirty="0" smtClean="0"/>
              <a:t>Расширение возможностей  участия в различных профессиональных конкурсах;</a:t>
            </a:r>
          </a:p>
          <a:p>
            <a:pPr marL="73025" eaLnBrk="1" hangingPunct="1">
              <a:buFont typeface="Wingdings" pitchFamily="2" charset="2"/>
              <a:buChar char="Ø"/>
            </a:pPr>
            <a:endParaRPr lang="ru-RU" sz="800" b="1" dirty="0" smtClean="0"/>
          </a:p>
          <a:p>
            <a:pPr marL="73025" eaLnBrk="1" hangingPunct="1">
              <a:buFont typeface="Wingdings" pitchFamily="2" charset="2"/>
              <a:buChar char="Ø"/>
            </a:pPr>
            <a:r>
              <a:rPr lang="ru-RU" sz="1400" b="1" dirty="0" smtClean="0"/>
              <a:t> Создание и ведение собственного мини-сайта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3357554" y="1643050"/>
            <a:ext cx="2857508" cy="521495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 smtClean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Применение в НОД информационно коммуникационных </a:t>
            </a:r>
            <a:r>
              <a:rPr lang="ru-RU" sz="1400" b="1" dirty="0" smtClean="0">
                <a:latin typeface="+mn-lt"/>
              </a:rPr>
              <a:t>технологий;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Создание банка электронных ресурсов для работы с </a:t>
            </a:r>
            <a:r>
              <a:rPr lang="ru-RU" sz="1400" b="1" dirty="0" smtClean="0">
                <a:latin typeface="+mn-lt"/>
              </a:rPr>
              <a:t>детьми;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Использование  наглядного, раздаточного материала, </a:t>
            </a:r>
            <a:r>
              <a:rPr lang="ru-RU" sz="1400" b="1" dirty="0" smtClean="0">
                <a:latin typeface="+mn-lt"/>
              </a:rPr>
              <a:t>картотек;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 Применение обучающих программ, видеофильмов, </a:t>
            </a:r>
            <a:r>
              <a:rPr lang="ru-RU" sz="1400" b="1" dirty="0" smtClean="0">
                <a:latin typeface="+mn-lt"/>
              </a:rPr>
              <a:t>фонотеки;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Повышение заинтересованности детей к изучаемому материалу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6286500" y="1643062"/>
            <a:ext cx="2857500" cy="521493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900" dirty="0" smtClean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Применение готовых электронных ресурсов для оформления стендовой </a:t>
            </a:r>
            <a:r>
              <a:rPr lang="ru-RU" sz="1400" b="1" dirty="0" smtClean="0">
                <a:latin typeface="+mn-lt"/>
              </a:rPr>
              <a:t>информации;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Разработка буклетов, памяток разной </a:t>
            </a:r>
            <a:r>
              <a:rPr lang="ru-RU" sz="1400" b="1" dirty="0" smtClean="0">
                <a:latin typeface="+mn-lt"/>
              </a:rPr>
              <a:t>тематики;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Создание газеты для </a:t>
            </a:r>
            <a:r>
              <a:rPr lang="ru-RU" sz="1400" b="1" dirty="0" smtClean="0">
                <a:latin typeface="+mn-lt"/>
              </a:rPr>
              <a:t>родителей;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8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Использование ИКТ в организации работы с родителями (собрания, практикумы, КВН</a:t>
            </a:r>
            <a:r>
              <a:rPr lang="ru-RU" sz="1400" b="1" dirty="0" smtClean="0">
                <a:latin typeface="+mn-lt"/>
              </a:rPr>
              <a:t>);</a:t>
            </a: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ru-RU" sz="1400" b="1" dirty="0">
              <a:latin typeface="+mn-lt"/>
            </a:endParaRPr>
          </a:p>
          <a:p>
            <a:pPr marL="73152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1400" b="1" dirty="0">
                <a:latin typeface="+mn-lt"/>
              </a:rPr>
              <a:t> Создание и ведение мини-сайта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Заголовок 4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85728"/>
            <a:ext cx="8442325" cy="114300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88" y="4286250"/>
            <a:ext cx="6643687" cy="51117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eaLnBrk="0" hangingPunct="0">
              <a:defRPr/>
            </a:pP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grpSp>
        <p:nvGrpSpPr>
          <p:cNvPr id="21508" name="Группа 8"/>
          <p:cNvGrpSpPr>
            <a:grpSpLocks/>
          </p:cNvGrpSpPr>
          <p:nvPr/>
        </p:nvGrpSpPr>
        <p:grpSpPr bwMode="auto">
          <a:xfrm rot="10800000">
            <a:off x="146050" y="1928802"/>
            <a:ext cx="8997950" cy="3932248"/>
            <a:chOff x="140333" y="11270"/>
            <a:chExt cx="8646543" cy="3931911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3023520" y="2657407"/>
              <a:ext cx="5697788" cy="1285774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400" b="1" dirty="0"/>
                <a:t>Всероссийский </a:t>
              </a:r>
              <a:r>
                <a:rPr lang="ru-RU" sz="2400" b="1" dirty="0" smtClean="0"/>
                <a:t>интернет-конкурс детского творчества «</a:t>
              </a:r>
              <a:r>
                <a:rPr lang="ru-RU" sz="2400" b="1" dirty="0" err="1" smtClean="0"/>
                <a:t>Арт</a:t>
              </a:r>
              <a:r>
                <a:rPr lang="ru-RU" sz="2400" b="1" dirty="0" smtClean="0"/>
                <a:t> Киндер Хаус»  </a:t>
              </a:r>
              <a:endParaRPr lang="ru-RU" sz="2400" b="1" dirty="0"/>
            </a:p>
            <a:p>
              <a:pPr>
                <a:defRPr/>
              </a:pPr>
              <a:endParaRPr lang="ru-RU" sz="2000" b="1" dirty="0"/>
            </a:p>
          </p:txBody>
        </p:sp>
        <p:sp>
          <p:nvSpPr>
            <p:cNvPr id="11" name="Пятиугольник 4"/>
            <p:cNvSpPr/>
            <p:nvPr/>
          </p:nvSpPr>
          <p:spPr>
            <a:xfrm rot="21600000">
              <a:off x="140333" y="11270"/>
              <a:ext cx="8646543" cy="561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4653" tIns="30480" rIns="56896" bIns="30480" anchor="ctr"/>
            <a:lstStyle/>
            <a:p>
              <a:pPr algn="ctr">
                <a:defRPr/>
              </a:pPr>
              <a:endParaRPr lang="ru-RU" sz="800" b="1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ru-RU" sz="800" b="1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</p:grpSp>
      <p:sp>
        <p:nvSpPr>
          <p:cNvPr id="15" name="Пятиугольник 4"/>
          <p:cNvSpPr/>
          <p:nvPr/>
        </p:nvSpPr>
        <p:spPr>
          <a:xfrm rot="10800000">
            <a:off x="146050" y="6296025"/>
            <a:ext cx="8997950" cy="561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34653" tIns="30480" rIns="56896" bIns="30480" anchor="ctr"/>
          <a:lstStyle/>
          <a:p>
            <a:pPr algn="ctr">
              <a:defRPr/>
            </a:pPr>
            <a:endParaRPr lang="ru-RU" sz="800" b="1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800" b="1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14282" y="4214818"/>
            <a:ext cx="5286412" cy="1357322"/>
          </a:xfrm>
          <a:prstGeom prst="homePlate">
            <a:avLst/>
          </a:prstGeom>
          <a:solidFill>
            <a:schemeClr val="accent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 b="1" dirty="0"/>
              <a:t>Всероссийский </a:t>
            </a:r>
            <a:r>
              <a:rPr lang="ru-RU" sz="2400" b="1" dirty="0" smtClean="0"/>
              <a:t>интернет-конкурс  сценариев «День знаний»</a:t>
            </a:r>
            <a:endParaRPr lang="ru-RU" sz="2400" b="1" dirty="0"/>
          </a:p>
        </p:txBody>
      </p:sp>
      <p:pic>
        <p:nvPicPr>
          <p:cNvPr id="1026" name="Picture 2" descr="D:\img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643206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7"/>
          <p:cNvSpPr>
            <a:spLocks noGrp="1"/>
          </p:cNvSpPr>
          <p:nvPr>
            <p:ph type="body" sz="half" idx="1"/>
          </p:nvPr>
        </p:nvSpPr>
        <p:spPr>
          <a:xfrm>
            <a:off x="214282" y="1214422"/>
            <a:ext cx="8429684" cy="1357322"/>
          </a:xfrm>
        </p:spPr>
        <p:txBody>
          <a:bodyPr/>
          <a:lstStyle/>
          <a:p>
            <a:pPr algn="just" eaLnBrk="1" hangingPunct="1"/>
            <a:r>
              <a:rPr lang="ru-RU" sz="1800" b="1" dirty="0" smtClean="0"/>
              <a:t>Недостаточная материальная база ДОУ.</a:t>
            </a:r>
          </a:p>
          <a:p>
            <a:pPr algn="just" eaLnBrk="1" hangingPunct="1"/>
            <a:r>
              <a:rPr lang="ru-RU" sz="1800" b="1" dirty="0" smtClean="0"/>
              <a:t>Нехватка времени.</a:t>
            </a:r>
          </a:p>
          <a:p>
            <a:pPr algn="just" eaLnBrk="1" hangingPunct="1"/>
            <a:r>
              <a:rPr lang="ru-RU" sz="1800" b="1" dirty="0" smtClean="0"/>
              <a:t>Недостаточная компетентность родителей в области использования ИКТ.</a:t>
            </a:r>
          </a:p>
          <a:p>
            <a:pPr algn="just" eaLnBrk="1" hangingPunct="1"/>
            <a:endParaRPr lang="ru-RU" sz="18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85720" y="3643314"/>
            <a:ext cx="85709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1600" b="1" dirty="0">
                <a:latin typeface="+mn-lt"/>
              </a:rPr>
              <a:t>Активное участие в вебсеминарах и интернет - конференциях  в </a:t>
            </a:r>
            <a:r>
              <a:rPr lang="ru-RU" sz="1600" b="1" dirty="0" smtClean="0">
                <a:latin typeface="+mn-lt"/>
              </a:rPr>
              <a:t>2013 г</a:t>
            </a:r>
            <a:r>
              <a:rPr lang="ru-RU" sz="1600" b="1" dirty="0">
                <a:latin typeface="+mn-lt"/>
              </a:rPr>
              <a:t>.</a:t>
            </a: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1600" b="1" dirty="0">
                <a:latin typeface="+mn-lt"/>
              </a:rPr>
              <a:t>Дальнейшее повышение собственной </a:t>
            </a:r>
            <a:r>
              <a:rPr lang="ru-RU" sz="1600" b="1" dirty="0" err="1" smtClean="0">
                <a:latin typeface="+mn-lt"/>
              </a:rPr>
              <a:t>ИКТ-компетентности</a:t>
            </a:r>
            <a:r>
              <a:rPr lang="ru-RU" sz="1600" b="1" dirty="0" smtClean="0">
                <a:latin typeface="+mn-lt"/>
              </a:rPr>
              <a:t>.</a:t>
            </a:r>
            <a:endParaRPr lang="ru-RU" sz="1600" b="1" dirty="0">
              <a:latin typeface="+mn-lt"/>
            </a:endParaRP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1600" b="1" dirty="0">
                <a:latin typeface="+mn-lt"/>
              </a:rPr>
              <a:t>Пополнение  и расширение методических материалов  электронной </a:t>
            </a:r>
            <a:r>
              <a:rPr lang="ru-RU" sz="1600" b="1" dirty="0" smtClean="0">
                <a:latin typeface="+mn-lt"/>
              </a:rPr>
              <a:t>библиотеки.</a:t>
            </a:r>
            <a:endParaRPr lang="ru-RU" sz="1600" b="1" dirty="0">
              <a:latin typeface="+mn-lt"/>
            </a:endParaRP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1600" b="1" dirty="0">
                <a:latin typeface="+mn-lt"/>
              </a:rPr>
              <a:t>Поиск наиболее интересных методических новинок в сети интернет для повышения качества воспитательно-образовательного </a:t>
            </a:r>
            <a:r>
              <a:rPr lang="ru-RU" sz="1600" b="1" dirty="0" smtClean="0">
                <a:latin typeface="+mn-lt"/>
              </a:rPr>
              <a:t>процесса.</a:t>
            </a:r>
            <a:endParaRPr lang="ru-RU" sz="1600" b="1" dirty="0">
              <a:latin typeface="+mn-lt"/>
            </a:endParaRPr>
          </a:p>
          <a:p>
            <a:pPr marL="273050"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1600" b="1" dirty="0">
                <a:latin typeface="+mn-lt"/>
              </a:rPr>
              <a:t>100 % включение родителей в жизнь группы с помощью информации через использование </a:t>
            </a:r>
            <a:r>
              <a:rPr lang="ru-RU" sz="1600" b="1" dirty="0" smtClean="0">
                <a:latin typeface="+mn-lt"/>
              </a:rPr>
              <a:t>ИКТ.</a:t>
            </a:r>
            <a:endParaRPr lang="ru-RU" sz="1600" b="1" dirty="0"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64294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Проблемы 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500306"/>
            <a:ext cx="8758238" cy="107157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Перспективы </a:t>
            </a:r>
            <a:endParaRPr kumimoji="0" lang="ru-RU" sz="41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3225</TotalTime>
  <Words>365</Words>
  <Application>Microsoft Office PowerPoint</Application>
  <PresentationFormat>Экран (4:3)</PresentationFormat>
  <Paragraphs>90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Муниципальное казённое дошкольное образовательное учреждение «Детский сад №2 общеразвивающего вида Пограничного МР»</vt:lpstr>
      <vt:lpstr>Слайд 2</vt:lpstr>
      <vt:lpstr>Слайд 3</vt:lpstr>
      <vt:lpstr>Слайд 4</vt:lpstr>
      <vt:lpstr>Слайд 5</vt:lpstr>
      <vt:lpstr>Слайд 6</vt:lpstr>
      <vt:lpstr>Слайд 7</vt:lpstr>
      <vt:lpstr>Проблемы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технологий  в дошкольном учреждении</dc:title>
  <dc:creator>1</dc:creator>
  <cp:lastModifiedBy>Customer</cp:lastModifiedBy>
  <cp:revision>319</cp:revision>
  <dcterms:created xsi:type="dcterms:W3CDTF">2011-11-20T10:29:54Z</dcterms:created>
  <dcterms:modified xsi:type="dcterms:W3CDTF">2013-01-17T09:00:47Z</dcterms:modified>
</cp:coreProperties>
</file>